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9E051-22DB-A8E9-15DF-687152AE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301504"/>
            <a:ext cx="10820399" cy="784811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ru-RU" sz="31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 ФГБОУ ВО «Российский экономический университет им. Г.В. Плеханова»</a:t>
            </a:r>
            <a:endParaRPr lang="ru-RU" sz="31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C55F3D-2224-5FB6-CC99-DBB0C0647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1979407"/>
            <a:ext cx="10490200" cy="2463501"/>
          </a:xfrm>
        </p:spPr>
        <p:txBody>
          <a:bodyPr>
            <a:noAutofit/>
          </a:bodyPr>
          <a:lstStyle/>
          <a:p>
            <a:pPr algn="l"/>
            <a:endParaRPr lang="ru-RU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Итоговый проект на тему: «Интернет магазин пекарни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“Bakery”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»</a:t>
            </a:r>
          </a:p>
          <a:p>
            <a:pPr algn="ctr"/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Программа профессиональной переподготовки: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Fullstack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-разработка на языке Java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8CC7D-AD7E-601F-77D4-D80B9267539A}"/>
              </a:ext>
            </a:extLst>
          </p:cNvPr>
          <p:cNvSpPr txBox="1"/>
          <p:nvPr/>
        </p:nvSpPr>
        <p:spPr>
          <a:xfrm>
            <a:off x="6809591" y="4625788"/>
            <a:ext cx="501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r"/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Редькин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Александр Александрович</a:t>
            </a:r>
          </a:p>
          <a:p>
            <a:pPr algn="r"/>
            <a:r>
              <a:rPr lang="ru-R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Группа: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FSJ-3-22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1990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ECD6A-2002-2725-267B-F46AA59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537384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Предметная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область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4A3E2B-DAB8-E52B-1762-040CF2145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1420009"/>
            <a:ext cx="10490200" cy="4216998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solidFill>
                  <a:schemeClr val="tx1"/>
                </a:solidFill>
              </a:rPr>
              <a:t>Интернет-магазин по реализации продукции пекарни.</a:t>
            </a:r>
          </a:p>
          <a:p>
            <a:pPr algn="l"/>
            <a:r>
              <a:rPr lang="ru-RU" dirty="0" err="1">
                <a:solidFill>
                  <a:schemeClr val="tx1"/>
                </a:solidFill>
              </a:rPr>
              <a:t>Cайт</a:t>
            </a:r>
            <a:r>
              <a:rPr lang="ru-RU" dirty="0">
                <a:solidFill>
                  <a:schemeClr val="tx1"/>
                </a:solidFill>
              </a:rPr>
              <a:t> предоставляет основную информацию о продаваемых товарах: наименование, цена, описание, категория; контактную информацию интернет-магазина. 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Обеспечивает различный функционал в зависимости от роли пользователя.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Пользователь может просматривать карточки товаров, добавлять товар в корзину для последующего формирования заказа.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Администратор интернет-магазина формирует ассортимент магазина, добавляет новые товары, редактирует существующие, осуществляет обработку заказов.</a:t>
            </a:r>
          </a:p>
        </p:txBody>
      </p:sp>
    </p:spTree>
    <p:extLst>
      <p:ext uri="{BB962C8B-B14F-4D97-AF65-F5344CB8AC3E}">
        <p14:creationId xmlns:p14="http://schemas.microsoft.com/office/powerpoint/2010/main" val="87058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ER-</a:t>
            </a:r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модель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1862BA-F457-253A-A175-D56ACC81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8" y="795568"/>
            <a:ext cx="105060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ER-</a:t>
            </a:r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модель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19" y="903642"/>
            <a:ext cx="8039947" cy="3969571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erson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хранит информацию о всех зарегистрированных пользователях и их ролях.</a:t>
            </a:r>
          </a:p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rders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содержит информацию о заказах пользователей и их статусе.</a:t>
            </a:r>
          </a:p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roduct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хранит информацию о всех товарах, которые представлены в интернет-магазине.</a:t>
            </a:r>
          </a:p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ategory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содержит набор категорий товаров для таблицы “</a:t>
            </a:r>
            <a:r>
              <a:rPr lang="ru-RU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roduct_cart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используется для хранения выбранных пользователем товаров из интернет-магазина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корзине.</a:t>
            </a:r>
          </a:p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mage</a:t>
            </a:r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хранит путь к фото товаров, находящихся в продаже интернет-магазина.</a:t>
            </a:r>
          </a:p>
        </p:txBody>
      </p:sp>
    </p:spTree>
    <p:extLst>
      <p:ext uri="{BB962C8B-B14F-4D97-AF65-F5344CB8AC3E}">
        <p14:creationId xmlns:p14="http://schemas.microsoft.com/office/powerpoint/2010/main" val="247205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Инструментальные средства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1172584"/>
            <a:ext cx="10490200" cy="4797909"/>
          </a:xfrm>
        </p:spPr>
        <p:txBody>
          <a:bodyPr>
            <a:normAutofit/>
          </a:bodyPr>
          <a:lstStyle/>
          <a:p>
            <a:pPr algn="l"/>
            <a:r>
              <a:rPr lang="en-US" sz="28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Frontend</a:t>
            </a:r>
            <a:r>
              <a:rPr lang="en-US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: HTML, CSS</a:t>
            </a:r>
          </a:p>
          <a:p>
            <a:pPr algn="l"/>
            <a:r>
              <a:rPr lang="en-US" sz="28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Backend</a:t>
            </a:r>
            <a:r>
              <a:rPr lang="en-US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: PostgreSQL</a:t>
            </a:r>
            <a:endParaRPr lang="ru-RU" sz="2400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</a:rPr>
              <a:t>	       </a:t>
            </a:r>
            <a:r>
              <a:rPr lang="en-US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Java framework Spring</a:t>
            </a:r>
            <a:endParaRPr lang="ru-RU" sz="2400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Boot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Security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Web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</a:rPr>
              <a:t>Thymeleaf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</a:rPr>
              <a:t>Jpa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Spring Validation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3"/>
            <a:endParaRPr lang="ru-RU" sz="1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3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Результат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3D441-1BD5-41F9-31ED-8D33ECC6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699247"/>
            <a:ext cx="2804849" cy="60809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4AF787-8D58-98F8-90AF-6F3D5C8C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325" y="69938"/>
            <a:ext cx="4234307" cy="67102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AD0C42-2AD1-81D5-31C2-4BB81093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295" y="1108678"/>
            <a:ext cx="4557657" cy="27219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FA713A-4DC8-745E-B5BE-28B5B642E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691" y="3954835"/>
            <a:ext cx="4500866" cy="26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Результат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3FB14-C55C-6F61-B84F-8CF783A2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8" y="795568"/>
            <a:ext cx="4431272" cy="24957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061CF0-6916-ECCF-EE5A-39B9BA53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" y="2762026"/>
            <a:ext cx="4406857" cy="40959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90AB92-F5B7-AEED-2EAA-A1272D244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671" y="170660"/>
            <a:ext cx="4315681" cy="40959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F1E920-7D11-AA9B-DB7B-B02FBC15A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35" y="2355832"/>
            <a:ext cx="3915547" cy="45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Результат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0A2F12-C29C-D9B9-3DF3-1824091E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6" y="795568"/>
            <a:ext cx="5100782" cy="3216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1475B7-43AF-A3ED-EE8A-1177D701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618" y="2990626"/>
            <a:ext cx="4668691" cy="3867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B433D6-2A74-E99E-A65D-DD1D97B5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547" y="212724"/>
            <a:ext cx="4932193" cy="27779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EEC4C0-ADA6-7720-83C5-24FBAF03D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922" y="3203350"/>
            <a:ext cx="5386287" cy="30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DE2CB-5C47-BFF9-6D77-423282B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8" y="0"/>
            <a:ext cx="10820399" cy="795568"/>
          </a:xfrm>
        </p:spPr>
        <p:txBody>
          <a:bodyPr>
            <a:normAutofit/>
          </a:bodyPr>
          <a:lstStyle/>
          <a:p>
            <a:pPr algn="l"/>
            <a:r>
              <a:rPr lang="ru-RU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Заключение</a:t>
            </a:r>
            <a:endParaRPr lang="ru-RU"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86BC9-C5D2-4AD6-08D1-0BE5E277D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1355464"/>
            <a:ext cx="10490200" cy="4797909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tx1"/>
                </a:solidFill>
              </a:rPr>
              <a:t>В результате был разработан прототип интернет-магазина, позволяющий просматривать информацию о товаре, добавлять его в корзину и формировать заказ.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Так же был реализован функционал по администрированию интернет-магазина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ru-RU" dirty="0">
                <a:solidFill>
                  <a:schemeClr val="tx1"/>
                </a:solidFill>
              </a:rPr>
              <a:t> добавление, удаление и изменение товаров, обработка заказов.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Получившийся веб-сайт является адаптивным, имеет понятный и простой пользовательский интерфейс.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При разработке интернет-магазина были применены популярные технологии, такие как HTML, CSS, Java. Это позволит развивать веб-сайт в дальнейшем и адаптировать под требования заказчика.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54329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145</TotalTime>
  <Words>310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След самолета</vt:lpstr>
      <vt:lpstr>  ФГБОУ ВО «Российский экономический университет им. Г.В. Плеханова»</vt:lpstr>
      <vt:lpstr>Предметная область</vt:lpstr>
      <vt:lpstr>ER-модель</vt:lpstr>
      <vt:lpstr>ER-модель</vt:lpstr>
      <vt:lpstr>Инструментальные средства</vt:lpstr>
      <vt:lpstr>Результат</vt:lpstr>
      <vt:lpstr>Результат</vt:lpstr>
      <vt:lpstr>Результат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ФГБОУ ВО «Российский экономический университет им. Г.В. Плеханова»</dc:title>
  <dc:creator>HOME</dc:creator>
  <cp:lastModifiedBy>HOME</cp:lastModifiedBy>
  <cp:revision>12</cp:revision>
  <dcterms:created xsi:type="dcterms:W3CDTF">2023-10-21T14:46:39Z</dcterms:created>
  <dcterms:modified xsi:type="dcterms:W3CDTF">2023-10-21T18:19:11Z</dcterms:modified>
</cp:coreProperties>
</file>